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3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t-B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 no ícone para adicionar uma imagem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3C3F2F-0AB8-4436-8F1A-70E38CD87C2C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F13384-27C4-4EE9-97BD-CB094C98FE4B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29600" cy="1828800"/>
          </a:xfrm>
        </p:spPr>
        <p:txBody>
          <a:bodyPr/>
          <a:lstStyle/>
          <a:p>
            <a:r>
              <a:rPr lang="pt-BR" dirty="0" smtClean="0"/>
              <a:t>Doenças sexualmente transmissíveis 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780928"/>
            <a:ext cx="8208912" cy="3744416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Alunos: Bianca Avelar</a:t>
            </a:r>
            <a:r>
              <a:rPr lang="pt-BR" dirty="0"/>
              <a:t> </a:t>
            </a:r>
            <a:r>
              <a:rPr lang="pt-BR" dirty="0" smtClean="0"/>
              <a:t>n° 6</a:t>
            </a:r>
          </a:p>
          <a:p>
            <a:pPr algn="l"/>
            <a:r>
              <a:rPr lang="pt-BR" dirty="0"/>
              <a:t> </a:t>
            </a:r>
            <a:r>
              <a:rPr lang="pt-BR" dirty="0" smtClean="0"/>
              <a:t>                   Claudio Kalume n° 9</a:t>
            </a:r>
          </a:p>
          <a:p>
            <a:pPr algn="l"/>
            <a:r>
              <a:rPr lang="pt-BR" dirty="0" smtClean="0"/>
              <a:t>                    Eduardo Filgueiras n° 12</a:t>
            </a:r>
          </a:p>
          <a:p>
            <a:pPr algn="l"/>
            <a:r>
              <a:rPr lang="pt-BR" dirty="0"/>
              <a:t> </a:t>
            </a:r>
            <a:r>
              <a:rPr lang="pt-BR" dirty="0" smtClean="0"/>
              <a:t>                   Lucas Saldanha n° 24</a:t>
            </a:r>
          </a:p>
          <a:p>
            <a:pPr algn="l"/>
            <a:r>
              <a:rPr lang="pt-BR" dirty="0"/>
              <a:t> </a:t>
            </a:r>
            <a:r>
              <a:rPr lang="pt-BR" dirty="0" smtClean="0"/>
              <a:t>                   Luís Mendonça n° 25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Turma: 1° ano C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Professora: Roberta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418773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Imagens</a:t>
            </a:r>
            <a:r>
              <a:rPr lang="pt-BR" dirty="0" smtClean="0"/>
              <a:t> Fortes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120680" cy="513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459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486367" cy="563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86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Gonorréia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Doença </a:t>
            </a:r>
            <a:r>
              <a:rPr lang="pt-BR" dirty="0" err="1"/>
              <a:t>infecto-contagiosa</a:t>
            </a:r>
            <a:r>
              <a:rPr lang="pt-BR" dirty="0"/>
              <a:t> que se caracteriza pela presença de abundante secreção purulenta (corrimento) pela uretra no homem e vagina e/ou uretra na mulher. Este quadro frequentemente é precedido por prurido (coceira) na uretra e disúria (ardência miccional). Em alguns casos podem ocorrer sintomas gerais, como a febre. Nas mulheres os sintomas são mais brandos ou podem estar ausentes (maioria dos casos).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65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4411"/>
            <a:ext cx="6192688" cy="616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23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CoMo</a:t>
            </a:r>
            <a:r>
              <a:rPr lang="pt-BR" dirty="0" smtClean="0"/>
              <a:t> Se </a:t>
            </a:r>
            <a:r>
              <a:rPr lang="pt-BR" dirty="0" err="1" smtClean="0"/>
              <a:t>PrEvenIr</a:t>
            </a:r>
            <a:r>
              <a:rPr lang="pt-BR" dirty="0" smtClean="0"/>
              <a:t> 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As doenças tem vários estágios, um modo de tentar conter isso é o tratamento, porem as pessoas tem medo de se expor.</a:t>
            </a:r>
          </a:p>
          <a:p>
            <a:r>
              <a:rPr lang="pt-BR" dirty="0"/>
              <a:t>O modo mais eficaz de se previr é usando  camisinha, tanto masculina como </a:t>
            </a:r>
            <a:r>
              <a:rPr lang="pt-BR" dirty="0" smtClean="0"/>
              <a:t>feminina.</a:t>
            </a:r>
          </a:p>
          <a:p>
            <a:r>
              <a:rPr lang="pt-BR" dirty="0" smtClean="0"/>
              <a:t>Algumas dessas doenças já existem prevenções mais avançada, como a hepatite B entre tantas outras.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430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3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1656184"/>
          </a:xfrm>
        </p:spPr>
        <p:txBody>
          <a:bodyPr/>
          <a:lstStyle/>
          <a:p>
            <a:r>
              <a:rPr lang="pt-BR" dirty="0" smtClean="0"/>
              <a:t>AIDS NA DÉCADA DE 80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2348880"/>
            <a:ext cx="8496944" cy="396044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pt-BR" dirty="0" smtClean="0"/>
              <a:t>Podemos perceber no livro ‘’Depois daquela viagem’’ que a AIDS foi uma doença recorrente na década de 80. Um dos grandes motivos disso foi a falta de informação, pois as pessoas daquela época não eram muito advertidas sobre o assunto. A principal, Valéria Piassa, adquire o vírus depois de uma viagem. 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241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MAIS SOBRE A DOENÇA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 AIDS é uma doença do sistema imunológico humano causada pelo vírus da imunodeficiência humana (HIV) </a:t>
            </a:r>
          </a:p>
          <a:p>
            <a:r>
              <a:rPr lang="pt-BR" dirty="0" smtClean="0"/>
              <a:t>O HIV é transmitido principalmente através de relações sexuais sem o uso de preservativo, transfusões de sangue e hereditariamente de mãe para filho.</a:t>
            </a:r>
          </a:p>
          <a:p>
            <a:r>
              <a:rPr lang="pt-BR" dirty="0" smtClean="0"/>
              <a:t>A prevenção da contaminação pelo HIV pode ocorrer através de programas de sexo seguro, é uma estratégia fundamental para controlar a propagação da doença.</a:t>
            </a:r>
          </a:p>
        </p:txBody>
      </p:sp>
    </p:spTree>
    <p:extLst>
      <p:ext uri="{BB962C8B-B14F-4D97-AF65-F5344CB8AC3E}">
        <p14:creationId xmlns:p14="http://schemas.microsoft.com/office/powerpoint/2010/main" val="87794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3" y="2668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5267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HEPATITE B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A Hepatite B é uma doença causada pelo vírus da Hepatite B (HBV).</a:t>
            </a:r>
          </a:p>
          <a:p>
            <a:r>
              <a:rPr lang="pt-BR" dirty="0" smtClean="0"/>
              <a:t>Ela afeta seres humanos e primatas.</a:t>
            </a:r>
          </a:p>
          <a:p>
            <a:r>
              <a:rPr lang="pt-BR" dirty="0" smtClean="0"/>
              <a:t>O HBV causa </a:t>
            </a:r>
            <a:r>
              <a:rPr lang="pt-BR" dirty="0"/>
              <a:t>Hepatite crônica, Cirrose hepática, Câncer do fígado (</a:t>
            </a:r>
            <a:r>
              <a:rPr lang="pt-BR" dirty="0" err="1"/>
              <a:t>Hepatocarcinoma</a:t>
            </a:r>
            <a:r>
              <a:rPr lang="pt-BR" dirty="0"/>
              <a:t>), além de formas agudas severas com coma hepático e óbito. </a:t>
            </a:r>
            <a:endParaRPr lang="pt-BR" dirty="0" smtClean="0"/>
          </a:p>
          <a:p>
            <a:r>
              <a:rPr lang="pt-BR" dirty="0" smtClean="0"/>
              <a:t>Ela é transmitida </a:t>
            </a:r>
            <a:r>
              <a:rPr lang="pt-BR" dirty="0" err="1" smtClean="0"/>
              <a:t>apartir</a:t>
            </a:r>
            <a:r>
              <a:rPr lang="pt-BR" dirty="0"/>
              <a:t> da solução de continuidade da pele e mucosas. Relações sexuais. Materiais ou instrumentos contaminados: Seringas, agulhas, perfuração de orelha, tatuagens, procedimentos odontológicos ou cirúrgicos, procedimentos de manicure ou </a:t>
            </a:r>
            <a:r>
              <a:rPr lang="pt-BR" dirty="0" err="1"/>
              <a:t>pedicure</a:t>
            </a:r>
            <a:r>
              <a:rPr lang="pt-BR" dirty="0"/>
              <a:t> etc. Transfusão de sangue e derivados. Transmissão vertical : da mãe portadora para o recém-nascido, durante o parto (parto normal ou cesariana). O portador crônico pode ser infectante pelo resto da vida. </a:t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0131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243408"/>
            <a:ext cx="7920880" cy="680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43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HEPATITE B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A Hepatite B é uma doença causada pelo vírus da Hepatite B (HBV).</a:t>
            </a:r>
          </a:p>
          <a:p>
            <a:r>
              <a:rPr lang="pt-BR" dirty="0"/>
              <a:t>Ela afeta seres humanos e primatas.</a:t>
            </a:r>
          </a:p>
          <a:p>
            <a:r>
              <a:rPr lang="pt-BR" dirty="0"/>
              <a:t>O HBV causa Hepatite crônica, Cirrose hepática, Câncer do fígado (</a:t>
            </a:r>
            <a:r>
              <a:rPr lang="pt-BR" dirty="0" err="1"/>
              <a:t>Hepatocarcinoma</a:t>
            </a:r>
            <a:r>
              <a:rPr lang="pt-BR" dirty="0"/>
              <a:t>), além de formas agudas severas com coma hepático e óbito. </a:t>
            </a:r>
          </a:p>
          <a:p>
            <a:r>
              <a:rPr lang="pt-BR" dirty="0"/>
              <a:t>Ela é transmitida </a:t>
            </a:r>
            <a:r>
              <a:rPr lang="pt-BR" dirty="0" err="1"/>
              <a:t>apartir</a:t>
            </a:r>
            <a:r>
              <a:rPr lang="pt-BR" dirty="0"/>
              <a:t> da solução de continuidade da pele e mucosas. Relações sexuais. Materiais ou instrumentos contaminados: Seringas, agulhas, perfuração de orelha, tatuagens, procedimentos odontológicos ou cirúrgicos, procedimentos de manicure ou </a:t>
            </a:r>
            <a:r>
              <a:rPr lang="pt-BR" dirty="0" err="1"/>
              <a:t>pedicure</a:t>
            </a:r>
            <a:r>
              <a:rPr lang="pt-BR" dirty="0"/>
              <a:t> etc. Transfusão de sangue e derivados. Transmissão vertical : da mãe portadora para o recém-nascido, durante o parto (parto normal ou cesariana). O portador crônico pode ser infectante pelo resto da vida. </a:t>
            </a:r>
            <a:br>
              <a:rPr lang="pt-BR" dirty="0"/>
            </a:b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91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4475"/>
            <a:ext cx="903649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6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HERPES GENITAL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b="1" dirty="0"/>
              <a:t>Herpes</a:t>
            </a:r>
            <a:r>
              <a:rPr lang="pt-BR" dirty="0"/>
              <a:t> é um vírus que pode se espalhar de uma pessoa para outra através da pele-a-pele. Ele pode aparecer em muitas áreas diferentes do corpo e é normalmente marcado por uma erupção de um aglomerado de bolhas, embora algumas pessoas apresentam sintomas muito leves ou nenhuma</a:t>
            </a:r>
            <a:r>
              <a:rPr lang="pt-BR" dirty="0" smtClean="0"/>
              <a:t>.</a:t>
            </a:r>
          </a:p>
          <a:p>
            <a:r>
              <a:rPr lang="pt-BR" b="1" dirty="0"/>
              <a:t>Herpes</a:t>
            </a:r>
            <a:r>
              <a:rPr lang="pt-BR" dirty="0"/>
              <a:t> é uma infecção comum causada pelo vírus do herpes simplex (HSV). </a:t>
            </a:r>
          </a:p>
          <a:p>
            <a:r>
              <a:rPr lang="pt-BR" b="1" dirty="0"/>
              <a:t>Este vírus tem dois </a:t>
            </a:r>
            <a:r>
              <a:rPr lang="pt-BR" b="1" dirty="0" err="1"/>
              <a:t>sub-tipos</a:t>
            </a:r>
            <a:r>
              <a:rPr lang="pt-BR" b="1" dirty="0"/>
              <a:t>:</a:t>
            </a:r>
            <a:r>
              <a:rPr lang="pt-BR" dirty="0"/>
              <a:t> HSV1 e HSV2. </a:t>
            </a:r>
          </a:p>
          <a:p>
            <a:r>
              <a:rPr lang="pt-BR" dirty="0"/>
              <a:t>Ambos os subtipos causar bolhas e úlceras na boca, face, órgãos genitais. Uma vez que uma pessoa é infectada com o herpes, que permanece por toda a vida. </a:t>
            </a:r>
          </a:p>
          <a:p>
            <a:r>
              <a:rPr lang="pt-BR" dirty="0"/>
              <a:t>No entanto, o vírus permanece frequentemente "latente" e não causa sintomas durante longos períodos.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0441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pice">
  <a:themeElements>
    <a:clrScheme name="Áp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Áp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Áp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124</TotalTime>
  <Words>700</Words>
  <Application>Microsoft Office PowerPoint</Application>
  <PresentationFormat>Apresentação na tela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Ápice</vt:lpstr>
      <vt:lpstr>Doenças sexualmente transmissíveis </vt:lpstr>
      <vt:lpstr>AIDS NA DÉCADA DE 80</vt:lpstr>
      <vt:lpstr>MAIS SOBRE A DOENÇA</vt:lpstr>
      <vt:lpstr>Apresentação do PowerPoint</vt:lpstr>
      <vt:lpstr>HEPATITE B</vt:lpstr>
      <vt:lpstr>Apresentação do PowerPoint</vt:lpstr>
      <vt:lpstr>HEPATITE B</vt:lpstr>
      <vt:lpstr>Apresentação do PowerPoint</vt:lpstr>
      <vt:lpstr>HERPES GENITAL</vt:lpstr>
      <vt:lpstr>Imagens Fortes</vt:lpstr>
      <vt:lpstr>Apresentação do PowerPoint</vt:lpstr>
      <vt:lpstr>Gonorréia</vt:lpstr>
      <vt:lpstr>Apresentação do PowerPoint</vt:lpstr>
      <vt:lpstr>CoMo Se PrEvenIr ?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Doenças sexualmente transmissíveis</dc:title>
  <dc:creator>Aluno Cra</dc:creator>
  <cp:lastModifiedBy>Sala Interativa</cp:lastModifiedBy>
  <cp:revision>14</cp:revision>
  <dcterms:created xsi:type="dcterms:W3CDTF">2014-04-08T12:07:56Z</dcterms:created>
  <dcterms:modified xsi:type="dcterms:W3CDTF">2014-04-10T12:27:06Z</dcterms:modified>
</cp:coreProperties>
</file>